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AC7F54-224A-424C-9C65-40505EA37DFB}" v="2" dt="2026-04-09T20:47:30.6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7:30.660" v="14"/>
      <pc:docMkLst>
        <pc:docMk/>
      </pc:docMkLst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23:03.334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3:03.334" v="9"/>
          <ac:picMkLst>
            <pc:docMk/>
            <pc:sldMk cId="2433374918" sldId="257"/>
            <ac:picMk id="2" creationId="{AA9AB24C-730F-88C9-E372-2B8F9A6661F2}"/>
          </ac:picMkLst>
        </pc:picChg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7:30.660" v="14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7:30.660" v="14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23:19.376" v="11" actId="680"/>
        <pc:sldMkLst>
          <pc:docMk/>
          <pc:sldMk cId="2183859965" sldId="263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23:24.705" v="12" actId="680"/>
        <pc:sldMkLst>
          <pc:docMk/>
          <pc:sldMk cId="3752846792" sldId="264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23:37.822" v="13" actId="680"/>
        <pc:sldMkLst>
          <pc:docMk/>
          <pc:sldMk cId="3270907909" sldId="265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23:13.776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22:50.122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22:50.122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22:26.438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22:50.122" v="8" actId="14100"/>
            <ac:picMkLst>
              <pc:docMk/>
              <pc:sldMasterMk cId="3838146109" sldId="2147483648"/>
              <pc:sldLayoutMk cId="53344019" sldId="2147483696"/>
              <ac:picMk id="4" creationId="{5E44F455-515B-A292-38BC-31E96E4FB5AB}"/>
            </ac:picMkLst>
          </pc:picChg>
          <pc:picChg chg="del">
            <ac:chgData name="Hanne Liv Gryting" userId="d55e2bfa-772b-47b3-a105-54a9f5c6fbde" providerId="ADAL" clId="{F047557D-4E65-51B3-8759-A83AB81584A5}" dt="2026-04-09T20:22:23.513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22:26.438" v="1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22:28.021" v="2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22:29.102" v="3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5E44F455-515B-A292-38BC-31E96E4FB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42A8F56A-7021-67D4-930E-74B2B3E6379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429E9F0D-E357-A1C0-E6E3-8D317F12C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837643ED-9C7E-B37D-CAA5-5089FB5A16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D7CE62E4-F4ED-C79E-3B98-8BE2736CE3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46F8D84C-8CF9-0541-5BA3-E62BF6FC2A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73D1CC6D-C6EC-DB3C-6484-36105EC3F6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BA70CF2C-009C-EA06-546F-EF00690332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E625A488-67E7-CC11-5171-72FAE5B0CE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17004C95-B085-E252-71E0-89465B19EF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6B0B8413-DDC5-8A23-62EF-6830228673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25DFB9D9-DD8D-AD2F-B9DC-071A55B1A0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69C93F92-CE8E-C27A-E44B-D6FCCEEAE7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D8E55120-164B-3A9B-DB7A-2AF4B153C6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D6EBBCEC-3060-10D8-2A93-74ED6527149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5CDEF9DC-4048-80B6-A24C-9186BEBAE4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3385AC6C-D405-3A4F-85BE-0B2C4FC3ED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6CCDE80E-1AFB-3F5F-CB18-062E28040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6E568A8C-D673-6556-F5CE-A8B22EAC066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D65D8E80-D25E-BD80-8D4F-CA52D2B028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20075B2F-0F99-C99C-60DE-D812AA9A6C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2DB35938-8D86-F3CD-86A4-52C996635ED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80"/>
            <a:ext cx="2025080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D0CA69CD-19EA-282B-E991-8CB28F3C6B9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0452FDD4-B2F3-6C0D-9EF4-7001E35B31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250"/>
            <a:ext cx="2024724" cy="80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4FBDF8EA-DE63-3B18-84D0-6D56A851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250"/>
            <a:ext cx="2024724" cy="80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2531BB8A-9CCB-C7BD-79DD-14B43D814F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78"/>
            <a:ext cx="2025080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DBA2392-B1F4-D95A-443C-A09ADB3E23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DD5D256-887B-16A4-816F-2A29E21513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83859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8968830-32D5-2A4F-7C8C-00172F216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2B0216-1D61-CF0A-FE39-5E2F017CC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6AF44505-E3E7-5006-9D53-D2B116B54D1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284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8ECBD0-0899-D2F3-0719-9AEC52E2DC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E84381B-00E2-A5EC-BC03-31678329C2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70907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9AB24C-730F-88C9-E372-2B8F9A6661F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5A3983-D998-48EB-AA92-808110E5DDE1}">
  <ds:schemaRefs>
    <ds:schemaRef ds:uri="7f71b5f3-c6b4-4442-86ee-8130fab3113a"/>
    <ds:schemaRef ds:uri="http://schemas.microsoft.com/office/2006/metadata/properties"/>
    <ds:schemaRef ds:uri="30a71399-637f-4a89-8bae-72aa2dedfa27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FA02364-97B9-43DC-A174-C77562E9ED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FAC272-13A3-4AC2-9C26-EDAD7993BF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1978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27</cp:revision>
  <dcterms:created xsi:type="dcterms:W3CDTF">2025-09-10T11:13:11Z</dcterms:created>
  <dcterms:modified xsi:type="dcterms:W3CDTF">2026-04-09T20:47:31Z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